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Open Sans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gdbXMq7rIZXE5jyLxLiRPGQc1/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OpenSans-boldItalic.fntdata"/><Relationship Id="rId5" Type="http://schemas.openxmlformats.org/officeDocument/2006/relationships/slide" Target="slides/slide1.xml"/><Relationship Id="rId6" Type="http://schemas.openxmlformats.org/officeDocument/2006/relationships/font" Target="fonts/OpenSans-regular.fntdata"/><Relationship Id="rId7" Type="http://schemas.openxmlformats.org/officeDocument/2006/relationships/font" Target="fonts/OpenSans-bold.fntdata"/><Relationship Id="rId8" Type="http://schemas.openxmlformats.org/officeDocument/2006/relationships/font" Target="fonts/OpenSa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4" name="Google Shape;14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361950"/>
            <a:ext cx="2647950" cy="34026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/>
          <p:nvPr/>
        </p:nvSpPr>
        <p:spPr>
          <a:xfrm>
            <a:off x="6194778" y="438150"/>
            <a:ext cx="1012800" cy="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C2375"/>
                </a:solidFill>
                <a:latin typeface="Consolas"/>
                <a:ea typeface="Consolas"/>
                <a:cs typeface="Consolas"/>
                <a:sym typeface="Consolas"/>
              </a:rPr>
              <a:t>Baião 2026</a:t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0" y="1066800"/>
            <a:ext cx="7102800" cy="352425"/>
          </a:xfrm>
          <a:prstGeom prst="rect">
            <a:avLst/>
          </a:prstGeom>
          <a:solidFill>
            <a:srgbClr val="3C23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228600" y="1066800"/>
            <a:ext cx="6645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5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TÍTULO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457200" y="1690351"/>
            <a:ext cx="6645600" cy="73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275">
                <a:solidFill>
                  <a:srgbClr val="444444"/>
                </a:solidFill>
                <a:latin typeface="Open Sans"/>
                <a:ea typeface="Open Sans"/>
                <a:cs typeface="Open Sans"/>
                <a:sym typeface="Open Sans"/>
              </a:rPr>
              <a:t>Insira aqui o conteúdo.</a:t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0" y="9282300"/>
            <a:ext cx="7560000" cy="1409700"/>
          </a:xfrm>
          <a:prstGeom prst="rect">
            <a:avLst/>
          </a:prstGeom>
          <a:solidFill>
            <a:srgbClr val="3C23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750" y="9663300"/>
            <a:ext cx="762000" cy="62715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"/>
          <p:cNvSpPr/>
          <p:nvPr/>
        </p:nvSpPr>
        <p:spPr>
          <a:xfrm>
            <a:off x="1190625" y="9834750"/>
            <a:ext cx="18288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2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AN ACTION FOR THE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2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EU RURAL VISION</a:t>
            </a:r>
            <a:endParaRPr/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10948" y="9425175"/>
            <a:ext cx="4055603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"/>
          <p:cNvSpPr/>
          <p:nvPr/>
        </p:nvSpPr>
        <p:spPr>
          <a:xfrm>
            <a:off x="285750" y="10501500"/>
            <a:ext cx="24765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50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RUR_DYNAMIX 2026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