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8288000" cy="10287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660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237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3"/>
          <a:srcRect t="30130" b="3013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14400" y="647700"/>
            <a:ext cx="6191250" cy="795577"/>
          </a:xfrm>
          <a:prstGeom prst="rect">
            <a:avLst/>
          </a:prstGeom>
        </p:spPr>
      </p:pic>
      <p:sp>
        <p:nvSpPr>
          <p:cNvPr id="3" name="Conferência">
            <a:extLst>
              <a:ext uri="{FF2B5EF4-FFF2-40B4-BE49-F238E27FC236}">
                <a16:creationId xmlns:a16="http://schemas.microsoft.com/office/drawing/2014/main" id="{70B55D50-BF26-42AE-B609-DF0AD4E54003}"/>
              </a:ext>
            </a:extLst>
          </p:cNvPr>
          <p:cNvSpPr>
            <a:spLocks noGrp="1"/>
          </p:cNvSpPr>
          <p:nvPr/>
        </p:nvSpPr>
        <p:spPr>
          <a:xfrm>
            <a:off x="914400" y="1704975"/>
            <a:ext cx="9525000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025" b="0">
                <a:solidFill>
                  <a:srgbClr val="D4CEE6"/>
                </a:solidFill>
                <a:latin typeface="Consolas"/>
                <a:ea typeface="Consolas"/>
                <a:cs typeface="Consolas"/>
              </a:defRPr>
            </a:pPr>
            <a:r>
              <a:rPr sz="2025" b="0" dirty="0">
                <a:solidFill>
                  <a:srgbClr val="D4CEE6"/>
                </a:solidFill>
                <a:latin typeface="Consolas"/>
                <a:ea typeface="Consolas"/>
                <a:cs typeface="Consolas"/>
              </a:rPr>
              <a:t>IV International Conference on Rural</a:t>
            </a:r>
          </a:p>
          <a:p>
            <a:pPr>
              <a:defRPr sz="2025" b="0">
                <a:solidFill>
                  <a:srgbClr val="D4CEE6"/>
                </a:solidFill>
                <a:latin typeface="Consolas"/>
                <a:ea typeface="Consolas"/>
                <a:cs typeface="Consolas"/>
              </a:defRPr>
            </a:pPr>
            <a:r>
              <a:rPr sz="2025" b="0" dirty="0">
                <a:solidFill>
                  <a:srgbClr val="D4CEE6"/>
                </a:solidFill>
                <a:latin typeface="Consolas"/>
                <a:ea typeface="Consolas"/>
                <a:cs typeface="Consolas"/>
              </a:rPr>
              <a:t>Dynamics, Resilience and Innovation</a:t>
            </a:r>
          </a:p>
        </p:txBody>
      </p:sp>
      <p:sp>
        <p:nvSpPr>
          <p:cNvPr id="4" name="Faixa Baião 26">
            <a:extLst>
              <a:ext uri="{FF2B5EF4-FFF2-40B4-BE49-F238E27FC236}">
                <a16:creationId xmlns:a16="http://schemas.microsoft.com/office/drawing/2014/main" id="{0F5E851A-BE08-47C1-9E90-8B574AED5A48}"/>
              </a:ext>
            </a:extLst>
          </p:cNvPr>
          <p:cNvSpPr>
            <a:spLocks noGrp="1"/>
          </p:cNvSpPr>
          <p:nvPr/>
        </p:nvSpPr>
        <p:spPr>
          <a:xfrm rot="16200000">
            <a:off x="6617018" y="1088707"/>
            <a:ext cx="2857500" cy="489585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defRPr sz="2325" b="1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2325" b="1" dirty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B</a:t>
            </a:r>
            <a:r>
              <a:rPr lang="pt-BR" sz="2325" b="1" dirty="0" err="1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aião</a:t>
            </a:r>
            <a:r>
              <a:rPr sz="2325" b="1" dirty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*26</a:t>
            </a:r>
          </a:p>
        </p:txBody>
      </p:sp>
      <p:sp>
        <p:nvSpPr>
          <p:cNvPr id="5" name="Título editável">
            <a:extLst>
              <a:ext uri="{FF2B5EF4-FFF2-40B4-BE49-F238E27FC236}">
                <a16:creationId xmlns:a16="http://schemas.microsoft.com/office/drawing/2014/main" id="{212C6321-C3C6-4F5C-AABA-567BAA0C3458}"/>
              </a:ext>
            </a:extLst>
          </p:cNvPr>
          <p:cNvSpPr>
            <a:spLocks noGrp="1"/>
          </p:cNvSpPr>
          <p:nvPr/>
        </p:nvSpPr>
        <p:spPr>
          <a:xfrm>
            <a:off x="914400" y="3248025"/>
            <a:ext cx="9810750" cy="2000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6150" b="1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6150" b="1" dirty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TÍTULO DA</a:t>
            </a:r>
          </a:p>
          <a:p>
            <a:pPr>
              <a:defRPr sz="6150" b="1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6150" b="1" dirty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APRESENTAÇÃO</a:t>
            </a:r>
          </a:p>
        </p:txBody>
      </p:sp>
      <p:sp>
        <p:nvSpPr>
          <p:cNvPr id="6" name="Subtítulo editável">
            <a:extLst>
              <a:ext uri="{FF2B5EF4-FFF2-40B4-BE49-F238E27FC236}">
                <a16:creationId xmlns:a16="http://schemas.microsoft.com/office/drawing/2014/main" id="{9368BB90-B5B6-42A3-B23A-965EBA227015}"/>
              </a:ext>
            </a:extLst>
          </p:cNvPr>
          <p:cNvSpPr>
            <a:spLocks noGrp="1"/>
          </p:cNvSpPr>
          <p:nvPr/>
        </p:nvSpPr>
        <p:spPr>
          <a:xfrm>
            <a:off x="914400" y="5381625"/>
            <a:ext cx="101917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325" b="0">
                <a:solidFill>
                  <a:srgbClr val="0CFF07"/>
                </a:solidFill>
                <a:latin typeface="Consolas"/>
                <a:ea typeface="Consolas"/>
                <a:cs typeface="Consolas"/>
              </a:defRPr>
            </a:pPr>
            <a:r>
              <a:rPr sz="2325" b="0" dirty="0" err="1">
                <a:solidFill>
                  <a:srgbClr val="0CFF07"/>
                </a:solidFill>
                <a:latin typeface="Consolas"/>
                <a:ea typeface="Consolas"/>
                <a:cs typeface="Consolas"/>
              </a:rPr>
              <a:t>Subtítulo</a:t>
            </a:r>
            <a:r>
              <a:rPr sz="2325" b="0" dirty="0">
                <a:solidFill>
                  <a:srgbClr val="0CFF07"/>
                </a:solidFill>
                <a:latin typeface="Consolas"/>
                <a:ea typeface="Consolas"/>
                <a:cs typeface="Consolas"/>
              </a:rPr>
              <a:t> </a:t>
            </a:r>
            <a:r>
              <a:rPr sz="2325" b="0" dirty="0" err="1">
                <a:solidFill>
                  <a:srgbClr val="0CFF07"/>
                </a:solidFill>
                <a:latin typeface="Consolas"/>
                <a:ea typeface="Consolas"/>
                <a:cs typeface="Consolas"/>
              </a:rPr>
              <a:t>ou</a:t>
            </a:r>
            <a:r>
              <a:rPr sz="2325" b="0" dirty="0">
                <a:solidFill>
                  <a:srgbClr val="0CFF07"/>
                </a:solidFill>
                <a:latin typeface="Consolas"/>
                <a:ea typeface="Consolas"/>
                <a:cs typeface="Consolas"/>
              </a:rPr>
              <a:t> </a:t>
            </a:r>
            <a:r>
              <a:rPr sz="2325" b="0" dirty="0" err="1">
                <a:solidFill>
                  <a:srgbClr val="0CFF07"/>
                </a:solidFill>
                <a:latin typeface="Consolas"/>
                <a:ea typeface="Consolas"/>
                <a:cs typeface="Consolas"/>
              </a:rPr>
              <a:t>descrição</a:t>
            </a:r>
            <a:r>
              <a:rPr sz="2325" b="0" dirty="0">
                <a:solidFill>
                  <a:srgbClr val="0CFF07"/>
                </a:solidFill>
                <a:latin typeface="Consolas"/>
                <a:ea typeface="Consolas"/>
                <a:cs typeface="Consolas"/>
              </a:rPr>
              <a:t> da </a:t>
            </a:r>
            <a:r>
              <a:rPr sz="2325" b="0" dirty="0" err="1">
                <a:solidFill>
                  <a:srgbClr val="0CFF07"/>
                </a:solidFill>
                <a:latin typeface="Consolas"/>
                <a:ea typeface="Consolas"/>
                <a:cs typeface="Consolas"/>
              </a:rPr>
              <a:t>apresentação</a:t>
            </a:r>
            <a:endParaRPr sz="2325" b="0" dirty="0">
              <a:solidFill>
                <a:srgbClr val="0CFF07"/>
              </a:solidFill>
              <a:latin typeface="Consolas"/>
              <a:ea typeface="Consolas"/>
              <a:cs typeface="Consolas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0258425" y="1070885"/>
            <a:ext cx="6226693" cy="6354529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14400" y="6924675"/>
            <a:ext cx="1971675" cy="1622755"/>
          </a:xfrm>
          <a:prstGeom prst="rect">
            <a:avLst/>
          </a:prstGeom>
        </p:spPr>
      </p:pic>
      <p:sp>
        <p:nvSpPr>
          <p:cNvPr id="9" name="Rural Pact">
            <a:extLst>
              <a:ext uri="{FF2B5EF4-FFF2-40B4-BE49-F238E27FC236}">
                <a16:creationId xmlns:a16="http://schemas.microsoft.com/office/drawing/2014/main" id="{325B290C-4D58-47C6-93C0-F3DB34E753BC}"/>
              </a:ext>
            </a:extLst>
          </p:cNvPr>
          <p:cNvSpPr>
            <a:spLocks noGrp="1"/>
          </p:cNvSpPr>
          <p:nvPr/>
        </p:nvSpPr>
        <p:spPr>
          <a:xfrm>
            <a:off x="3276600" y="7315200"/>
            <a:ext cx="62865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1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2175" b="0" dirty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AN ACTION FOR THE</a:t>
            </a:r>
          </a:p>
          <a:p>
            <a:pPr>
              <a:defRPr sz="2175" b="0">
                <a:solidFill>
                  <a:srgbClr val="FFFFFF"/>
                </a:solidFill>
                <a:latin typeface="Consolas"/>
                <a:ea typeface="Consolas"/>
                <a:cs typeface="Consolas"/>
              </a:defRPr>
            </a:pPr>
            <a:r>
              <a:rPr sz="2175" b="0" dirty="0">
                <a:solidFill>
                  <a:srgbClr val="FFFFFF"/>
                </a:solidFill>
                <a:latin typeface="Consolas"/>
                <a:ea typeface="Consolas"/>
                <a:cs typeface="Consolas"/>
              </a:rPr>
              <a:t>EU RURAL VISION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9844363" y="8105775"/>
            <a:ext cx="7495624" cy="1971675"/>
          </a:xfrm>
          <a:prstGeom prst="rect">
            <a:avLst/>
          </a:prstGeom>
        </p:spPr>
      </p:pic>
      <p:sp>
        <p:nvSpPr>
          <p:cNvPr id="11" name="Data editável">
            <a:extLst>
              <a:ext uri="{FF2B5EF4-FFF2-40B4-BE49-F238E27FC236}">
                <a16:creationId xmlns:a16="http://schemas.microsoft.com/office/drawing/2014/main" id="{662C1564-A090-4CE4-8CFA-16774A0E38A0}"/>
              </a:ext>
            </a:extLst>
          </p:cNvPr>
          <p:cNvSpPr>
            <a:spLocks noGrp="1"/>
          </p:cNvSpPr>
          <p:nvPr/>
        </p:nvSpPr>
        <p:spPr>
          <a:xfrm>
            <a:off x="914400" y="9439275"/>
            <a:ext cx="72390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0">
                <a:solidFill>
                  <a:srgbClr val="D4CEE6"/>
                </a:solidFill>
                <a:latin typeface="Consolas"/>
                <a:ea typeface="Consolas"/>
                <a:cs typeface="Consolas"/>
              </a:defRPr>
            </a:pPr>
            <a:r>
              <a:rPr lang="es-ES_tradnl" sz="1725" dirty="0">
                <a:solidFill>
                  <a:srgbClr val="D4CEE6"/>
                </a:solidFill>
                <a:latin typeface="Consolas"/>
                <a:ea typeface="Consolas"/>
                <a:cs typeface="Consolas"/>
              </a:rPr>
              <a:t>18</a:t>
            </a:r>
            <a:r>
              <a:rPr sz="1725" b="0" dirty="0">
                <a:solidFill>
                  <a:srgbClr val="D4CEE6"/>
                </a:solidFill>
                <a:latin typeface="Consolas"/>
                <a:ea typeface="Consolas"/>
                <a:cs typeface="Consolas"/>
              </a:rPr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97116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14400" y="600075"/>
            <a:ext cx="4038600" cy="518961"/>
          </a:xfrm>
          <a:prstGeom prst="rect">
            <a:avLst/>
          </a:prstGeom>
        </p:spPr>
      </p:pic>
      <p:sp>
        <p:nvSpPr>
          <p:cNvPr id="2" name="Faixa da secção">
            <a:extLst>
              <a:ext uri="{FF2B5EF4-FFF2-40B4-BE49-F238E27FC236}">
                <a16:creationId xmlns:a16="http://schemas.microsoft.com/office/drawing/2014/main" id="{8E2C2517-669D-42D2-86DE-FCF16ABFBA92}"/>
              </a:ext>
            </a:extLst>
          </p:cNvPr>
          <p:cNvSpPr>
            <a:spLocks noGrp="1"/>
          </p:cNvSpPr>
          <p:nvPr/>
        </p:nvSpPr>
        <p:spPr>
          <a:xfrm>
            <a:off x="0" y="1428750"/>
            <a:ext cx="16573500" cy="704850"/>
          </a:xfrm>
          <a:prstGeom prst="rect">
            <a:avLst/>
          </a:prstGeom>
          <a:solidFill>
            <a:srgbClr val="3C2375"/>
          </a:solidFill>
          <a:ln w="0">
            <a:noFill/>
          </a:ln>
        </p:spPr>
      </p:sp>
      <p:sp>
        <p:nvSpPr>
          <p:cNvPr id="3" name="Nome da secção">
            <a:extLst>
              <a:ext uri="{FF2B5EF4-FFF2-40B4-BE49-F238E27FC236}">
                <a16:creationId xmlns:a16="http://schemas.microsoft.com/office/drawing/2014/main" id="{778C0CA0-5C67-411C-9C4A-57E0926BC5C1}"/>
              </a:ext>
            </a:extLst>
          </p:cNvPr>
          <p:cNvSpPr>
            <a:spLocks noGrp="1"/>
          </p:cNvSpPr>
          <p:nvPr/>
        </p:nvSpPr>
        <p:spPr>
          <a:xfrm>
            <a:off x="914400" y="1609725"/>
            <a:ext cx="142875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025" b="1">
                <a:solidFill>
                  <a:srgbClr val="0CFF07"/>
                </a:solidFill>
                <a:latin typeface="Consolas"/>
                <a:ea typeface="Consolas"/>
                <a:cs typeface="Consolas"/>
              </a:defRPr>
            </a:pPr>
            <a:r>
              <a:rPr sz="2025" b="1">
                <a:solidFill>
                  <a:srgbClr val="0CFF07"/>
                </a:solidFill>
                <a:latin typeface="Consolas"/>
                <a:ea typeface="Consolas"/>
                <a:cs typeface="Consolas"/>
              </a:rPr>
              <a:t>SECÇÃO</a:t>
            </a:r>
          </a:p>
        </p:txBody>
      </p:sp>
      <p:sp>
        <p:nvSpPr>
          <p:cNvPr id="4" name="Título da secção">
            <a:extLst>
              <a:ext uri="{FF2B5EF4-FFF2-40B4-BE49-F238E27FC236}">
                <a16:creationId xmlns:a16="http://schemas.microsoft.com/office/drawing/2014/main" id="{1AC98B48-DF91-4E3E-A63B-C67712D52390}"/>
              </a:ext>
            </a:extLst>
          </p:cNvPr>
          <p:cNvSpPr>
            <a:spLocks noGrp="1"/>
          </p:cNvSpPr>
          <p:nvPr/>
        </p:nvSpPr>
        <p:spPr>
          <a:xfrm>
            <a:off x="914400" y="2781300"/>
            <a:ext cx="164592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4350" b="1">
                <a:solidFill>
                  <a:srgbClr val="3C2375"/>
                </a:solidFill>
                <a:latin typeface="Consolas"/>
                <a:ea typeface="Consolas"/>
                <a:cs typeface="Consolas"/>
              </a:defRPr>
            </a:pPr>
            <a:r>
              <a:rPr sz="4350" b="1">
                <a:solidFill>
                  <a:srgbClr val="3C2375"/>
                </a:solidFill>
                <a:latin typeface="Consolas"/>
                <a:ea typeface="Consolas"/>
                <a:cs typeface="Consolas"/>
              </a:rPr>
              <a:t>TÍTULO DA SECÇÃO</a:t>
            </a:r>
          </a:p>
        </p:txBody>
      </p:sp>
      <p:sp>
        <p:nvSpPr>
          <p:cNvPr id="5" name="Subtítulo">
            <a:extLst>
              <a:ext uri="{FF2B5EF4-FFF2-40B4-BE49-F238E27FC236}">
                <a16:creationId xmlns:a16="http://schemas.microsoft.com/office/drawing/2014/main" id="{08566B6F-CD03-422A-83BC-28ECFA317C16}"/>
              </a:ext>
            </a:extLst>
          </p:cNvPr>
          <p:cNvSpPr>
            <a:spLocks noGrp="1"/>
          </p:cNvSpPr>
          <p:nvPr/>
        </p:nvSpPr>
        <p:spPr>
          <a:xfrm>
            <a:off x="914400" y="3848100"/>
            <a:ext cx="1645920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75" b="0">
                <a:solidFill>
                  <a:srgbClr val="222222"/>
                </a:solidFill>
                <a:latin typeface="Consolas"/>
                <a:ea typeface="Consolas"/>
                <a:cs typeface="Consolas"/>
              </a:defRPr>
            </a:pPr>
            <a:r>
              <a:rPr sz="2475" b="0">
                <a:solidFill>
                  <a:srgbClr val="222222"/>
                </a:solidFill>
                <a:latin typeface="Consolas"/>
                <a:ea typeface="Consolas"/>
                <a:cs typeface="Consolas"/>
              </a:rPr>
              <a:t>Subtítulo</a:t>
            </a:r>
          </a:p>
        </p:txBody>
      </p:sp>
      <p:sp>
        <p:nvSpPr>
          <p:cNvPr id="6" name="Conteúdo">
            <a:extLst>
              <a:ext uri="{FF2B5EF4-FFF2-40B4-BE49-F238E27FC236}">
                <a16:creationId xmlns:a16="http://schemas.microsoft.com/office/drawing/2014/main" id="{1D2B267E-B515-4BC8-B2CA-4D3539460C95}"/>
              </a:ext>
            </a:extLst>
          </p:cNvPr>
          <p:cNvSpPr>
            <a:spLocks noGrp="1"/>
          </p:cNvSpPr>
          <p:nvPr/>
        </p:nvSpPr>
        <p:spPr>
          <a:xfrm>
            <a:off x="914400" y="4667250"/>
            <a:ext cx="16459200" cy="409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175" b="0">
                <a:solidFill>
                  <a:srgbClr val="444444"/>
                </a:solidFill>
                <a:latin typeface="Open Sans"/>
                <a:ea typeface="Open Sans"/>
                <a:cs typeface="Open Sans"/>
              </a:defRPr>
            </a:pPr>
            <a:r>
              <a:rPr sz="2175" b="0">
                <a:solidFill>
                  <a:srgbClr val="444444"/>
                </a:solidFill>
                <a:latin typeface="Open Sans"/>
                <a:ea typeface="Open Sans"/>
                <a:cs typeface="Open Sans"/>
              </a:rPr>
              <a:t>Insira aqui o conteúdo.</a:t>
            </a:r>
          </a:p>
        </p:txBody>
      </p:sp>
      <p:sp>
        <p:nvSpPr>
          <p:cNvPr id="7" name="Rodapé">
            <a:extLst>
              <a:ext uri="{FF2B5EF4-FFF2-40B4-BE49-F238E27FC236}">
                <a16:creationId xmlns:a16="http://schemas.microsoft.com/office/drawing/2014/main" id="{2F0D9BFA-D385-4128-841D-199513583E73}"/>
              </a:ext>
            </a:extLst>
          </p:cNvPr>
          <p:cNvSpPr>
            <a:spLocks noGrp="1"/>
          </p:cNvSpPr>
          <p:nvPr/>
        </p:nvSpPr>
        <p:spPr>
          <a:xfrm>
            <a:off x="914400" y="9544050"/>
            <a:ext cx="95250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777777"/>
                </a:solidFill>
                <a:latin typeface="Consolas"/>
                <a:ea typeface="Consolas"/>
                <a:cs typeface="Consolas"/>
              </a:defRPr>
            </a:pPr>
            <a:r>
              <a:rPr sz="1500" b="0" dirty="0">
                <a:solidFill>
                  <a:srgbClr val="777777"/>
                </a:solidFill>
                <a:latin typeface="Consolas"/>
                <a:ea typeface="Consolas"/>
                <a:cs typeface="Consolas"/>
              </a:rPr>
              <a:t>RUR_DYNAMIX 2026</a:t>
            </a:r>
          </a:p>
        </p:txBody>
      </p:sp>
      <p:sp>
        <p:nvSpPr>
          <p:cNvPr id="8" name="Número do slide">
            <a:extLst>
              <a:ext uri="{FF2B5EF4-FFF2-40B4-BE49-F238E27FC236}">
                <a16:creationId xmlns:a16="http://schemas.microsoft.com/office/drawing/2014/main" id="{B9F48B81-B324-4741-A9FA-9440BEF1A09E}"/>
              </a:ext>
            </a:extLst>
          </p:cNvPr>
          <p:cNvSpPr>
            <a:spLocks noGrp="1"/>
          </p:cNvSpPr>
          <p:nvPr/>
        </p:nvSpPr>
        <p:spPr>
          <a:xfrm>
            <a:off x="16764000" y="9544050"/>
            <a:ext cx="6096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500" b="0">
                <a:solidFill>
                  <a:srgbClr val="777777"/>
                </a:solidFill>
                <a:latin typeface="Consolas"/>
                <a:ea typeface="Consolas"/>
                <a:cs typeface="Consolas"/>
              </a:defRPr>
            </a:pPr>
            <a:r>
              <a:rPr sz="1500" b="0">
                <a:solidFill>
                  <a:srgbClr val="777777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010093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DocSecurity>0</DocSecurity>
  <PresentationFormat>Personalizar</PresentationFormat>
  <Paragraphs>15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Calibri</vt:lpstr>
      <vt:lpstr>Consolas</vt:lpstr>
      <vt:lpstr>Open Sans</vt:lpstr>
      <vt:lpstr>ChatGPT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Rafael De Oliveira</cp:lastModifiedBy>
  <cp:revision>1</cp:revision>
  <dcterms:created xsi:type="dcterms:W3CDTF">2026-09-18T14:33:33Z</dcterms:created>
  <dcterms:modified xsi:type="dcterms:W3CDTF">2026-09-18T14:45:41Z</dcterms:modified>
</cp:coreProperties>
</file>